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0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4" r:id="rId9"/>
    <p:sldId id="262" r:id="rId10"/>
    <p:sldId id="263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3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9979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044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6976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3183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6012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7991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50997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61379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68996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39428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5985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71259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66576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85698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48316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364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7012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190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9579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6827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972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80526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0570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E8379C8-C662-496F-9E01-E5594F8CD373}" type="datetimeFigureOut">
              <a:rPr lang="en-CA" smtClean="0"/>
              <a:t>2019-05-04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958D88C-F288-40D1-A9E6-245FF70E3A4D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895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sz="6000" dirty="0"/>
              <a:t>Team SEWZ: Project report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CA" sz="2000" dirty="0" err="1"/>
              <a:t>Shouyu</a:t>
            </a:r>
            <a:r>
              <a:rPr lang="en-CA" sz="2000" dirty="0"/>
              <a:t> Ling, Eric Chang, Wei Shao, Zorry Belchev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5407" y="913428"/>
            <a:ext cx="4895113" cy="111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871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CE2D-6F01-5748-9F3B-C45C580A6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In the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0FC76-CFFA-3F44-8B12-7A8E85DF3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0032" y="1845734"/>
            <a:ext cx="2097024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Number of rewards found during the training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i="1" dirty="0"/>
              <a:t>r</a:t>
            </a:r>
            <a:r>
              <a:rPr lang="en-CA" dirty="0"/>
              <a:t> = .62, </a:t>
            </a:r>
            <a:r>
              <a:rPr lang="en-CA" i="1" dirty="0"/>
              <a:t>p</a:t>
            </a:r>
            <a:r>
              <a:rPr lang="en-CA" dirty="0"/>
              <a:t> &lt; .001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4" name="Content Placeholder 4" descr="A picture containing text, photo, wall&#10;&#10;Description automatically generated">
            <a:extLst>
              <a:ext uri="{FF2B5EF4-FFF2-40B4-BE49-F238E27FC236}">
                <a16:creationId xmlns:a16="http://schemas.microsoft.com/office/drawing/2014/main" id="{81DB0A23-A64E-434A-9CCD-D4DF3A3EF9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845734"/>
            <a:ext cx="7884630" cy="443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989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Experiment overview: Training Phase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145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based on invisible trials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191987" y="2667835"/>
            <a:ext cx="7749219" cy="2985990"/>
            <a:chOff x="1921528" y="2667835"/>
            <a:chExt cx="7749219" cy="2985990"/>
          </a:xfrm>
        </p:grpSpPr>
        <p:sp>
          <p:nvSpPr>
            <p:cNvPr id="6" name="Content Placeholder 2"/>
            <p:cNvSpPr txBox="1">
              <a:spLocks/>
            </p:cNvSpPr>
            <p:nvPr/>
          </p:nvSpPr>
          <p:spPr>
            <a:xfrm>
              <a:off x="4407150" y="2667835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3 Performance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000777" y="3309870"/>
              <a:ext cx="1262130" cy="61818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1921528" y="4095244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2 Performance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5769735" y="3296991"/>
              <a:ext cx="2576" cy="78537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045172" y="3213397"/>
              <a:ext cx="1261701" cy="70178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4703793" y="4095243"/>
              <a:ext cx="2341379" cy="1352520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Environment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Rural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Urban</a:t>
              </a:r>
            </a:p>
          </p:txBody>
        </p: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7329368" y="4103590"/>
              <a:ext cx="2341379" cy="1550235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Reward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Food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Water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Money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0530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Regression model : Results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52510"/>
              </p:ext>
            </p:extLst>
          </p:nvPr>
        </p:nvGraphicFramePr>
        <p:xfrm>
          <a:off x="870114" y="3516569"/>
          <a:ext cx="527925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6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31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97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i="1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Block2Performance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FF0000"/>
                          </a:solidFill>
                        </a:rPr>
                        <a:t>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13.87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.0003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 err="1"/>
                        <a:t>RewardType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2.12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" name="Content Placeholder 2"/>
          <p:cNvSpPr txBox="1">
            <a:spLocks/>
          </p:cNvSpPr>
          <p:nvPr/>
        </p:nvSpPr>
        <p:spPr>
          <a:xfrm>
            <a:off x="1111656" y="2584729"/>
            <a:ext cx="10058400" cy="356553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b="1" dirty="0"/>
              <a:t>REML criterion at convergence: -1079.9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180" y="2866523"/>
            <a:ext cx="5429250" cy="284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872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Predict performance on Block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356553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Follow-up analysis separated by environment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2191987" y="2667835"/>
            <a:ext cx="7749219" cy="2985990"/>
            <a:chOff x="1921528" y="2667835"/>
            <a:chExt cx="7749219" cy="2985990"/>
          </a:xfrm>
        </p:grpSpPr>
        <p:sp>
          <p:nvSpPr>
            <p:cNvPr id="6" name="Content Placeholder 2"/>
            <p:cNvSpPr txBox="1">
              <a:spLocks/>
            </p:cNvSpPr>
            <p:nvPr/>
          </p:nvSpPr>
          <p:spPr>
            <a:xfrm>
              <a:off x="4407150" y="2667835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3 Performance</a:t>
              </a:r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H="1">
              <a:off x="3000777" y="3309870"/>
              <a:ext cx="1262130" cy="618186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ontent Placeholder 2"/>
            <p:cNvSpPr txBox="1">
              <a:spLocks/>
            </p:cNvSpPr>
            <p:nvPr/>
          </p:nvSpPr>
          <p:spPr>
            <a:xfrm>
              <a:off x="1921528" y="4095244"/>
              <a:ext cx="2341379" cy="356553"/>
            </a:xfrm>
            <a:prstGeom prst="rect">
              <a:avLst/>
            </a:prstGeom>
          </p:spPr>
          <p:txBody>
            <a:bodyPr vert="horz" lIns="0" tIns="45720" rIns="0" bIns="45720" rtlCol="0">
              <a:normAutofit lnSpcReduction="10000"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Block 2 Performance</a:t>
              </a:r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5769735" y="3296991"/>
              <a:ext cx="2576" cy="78537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7045172" y="3213397"/>
              <a:ext cx="1261701" cy="70178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4703793" y="4095243"/>
              <a:ext cx="2341379" cy="1352520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Environment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Rural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Urban</a:t>
              </a:r>
            </a:p>
          </p:txBody>
        </p: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7329368" y="4103590"/>
              <a:ext cx="2341379" cy="1550235"/>
            </a:xfrm>
            <a:prstGeom prst="rect">
              <a:avLst/>
            </a:prstGeom>
          </p:spPr>
          <p:txBody>
            <a:bodyPr vert="horz" lIns="0" tIns="45720" rIns="0" bIns="45720" rtlCol="0">
              <a:normAutofit/>
            </a:bodyPr>
            <a:lstStyle>
              <a:lvl1pPr marL="91440" indent="-91440" algn="l" defTabSz="914400" rtl="0" eaLnBrk="1" latinLnBrk="0" hangingPunct="1">
                <a:lnSpc>
                  <a:spcPct val="90000"/>
                </a:lnSpc>
                <a:spcBef>
                  <a:spcPts val="1200"/>
                </a:spcBef>
                <a:spcAft>
                  <a:spcPts val="200"/>
                </a:spcAft>
                <a:buClr>
                  <a:schemeClr val="accent1"/>
                </a:buClr>
                <a:buSzPct val="100000"/>
                <a:buFont typeface="Calibri" panose="020F0502020204030204" pitchFamily="34" charset="0"/>
                <a:buChar char=" "/>
                <a:defRPr sz="20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38404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8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56692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74980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932688" indent="-18288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11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13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15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1700000" indent="-228600" algn="l" defTabSz="914400" rtl="0" eaLnBrk="1" latinLnBrk="0" hangingPunct="1">
                <a:lnSpc>
                  <a:spcPct val="90000"/>
                </a:lnSpc>
                <a:spcBef>
                  <a:spcPts val="200"/>
                </a:spcBef>
                <a:spcAft>
                  <a:spcPts val="400"/>
                </a:spcAft>
                <a:buClr>
                  <a:schemeClr val="accent1"/>
                </a:buClr>
                <a:buFont typeface="Calibri" pitchFamily="34" charset="0"/>
                <a:buChar char="◦"/>
                <a:defRPr sz="14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CA" b="1" dirty="0"/>
                <a:t>Reward Type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Food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Water</a:t>
              </a:r>
            </a:p>
            <a:p>
              <a:pPr>
                <a:buFont typeface="Wingdings" panose="05000000000000000000" pitchFamily="2" charset="2"/>
                <a:buChar char="Ø"/>
              </a:pPr>
              <a:r>
                <a:rPr lang="en-CA" sz="1500" b="1" dirty="0"/>
                <a:t>Money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7147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2D613-6FAE-8845-B2CD-1BABD0DB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Three-way mixed-design ANOVA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F266D-D3CD-B142-866D-45A30571C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Dependent variable: Bhattacharyya Coefficient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dirty="0"/>
              <a:t>Independent variables: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Between-subject: Delay (Short, Long) and Environment (Rural, Urban)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000" dirty="0"/>
              <a:t>Within-subject: Reward Type (Food, Water, Money)</a:t>
            </a:r>
          </a:p>
          <a:p>
            <a:endParaRPr lang="en-CA" dirty="0"/>
          </a:p>
        </p:txBody>
      </p:sp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7B0099-1EF5-4C4F-8C8F-95E13F78F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257" y="3429000"/>
            <a:ext cx="10394446" cy="26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18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D2584-007B-4742-82DF-5E8171336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Bar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7CD1F7-41DD-F543-851E-79BAC11B4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779769A-66C0-3141-B8BA-B3516BB55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144" y="1823154"/>
            <a:ext cx="7740104" cy="435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96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F6638-576D-614B-AB2D-9388D74B0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Good Subject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FD002-48CF-024E-A34F-FC6F1839A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BC39335-A443-E94F-AA63-C3362DE59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9132" y="1737360"/>
            <a:ext cx="7793736" cy="438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021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99664-1001-2843-AA63-EDE9E2121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Example: A Bad Subject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61508-AB24-F84F-A159-EA04E794D9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97045331-751B-294B-8C8F-E1A542C93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599" y="1737360"/>
            <a:ext cx="7788801" cy="43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117343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75</TotalTime>
  <Words>173</Words>
  <Application>Microsoft Macintosh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Wingdings 2</vt:lpstr>
      <vt:lpstr>HDOfficeLightV0</vt:lpstr>
      <vt:lpstr>Retrospect</vt:lpstr>
      <vt:lpstr>Team SEWZ: Project report </vt:lpstr>
      <vt:lpstr>Experiment overview: Training Phase</vt:lpstr>
      <vt:lpstr>Predict performance on Block 3</vt:lpstr>
      <vt:lpstr>Predict performance on Block 3</vt:lpstr>
      <vt:lpstr>Predict performance on Block 3</vt:lpstr>
      <vt:lpstr>Three-way mixed-design ANOVA</vt:lpstr>
      <vt:lpstr>Bar Graph</vt:lpstr>
      <vt:lpstr>Example: A Good Subject </vt:lpstr>
      <vt:lpstr>Example: A Bad Subject</vt:lpstr>
      <vt:lpstr>Predict Performance In the Testing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SEWZ: Project report</dc:title>
  <dc:creator>Zorry Belchev</dc:creator>
  <cp:lastModifiedBy>Chi-Hsun Chang</cp:lastModifiedBy>
  <cp:revision>6</cp:revision>
  <dcterms:created xsi:type="dcterms:W3CDTF">2019-05-04T17:04:12Z</dcterms:created>
  <dcterms:modified xsi:type="dcterms:W3CDTF">2019-05-04T19:12:19Z</dcterms:modified>
</cp:coreProperties>
</file>

<file path=docProps/thumbnail.jpeg>
</file>